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57" r:id="rId4"/>
    <p:sldId id="258" r:id="rId5"/>
    <p:sldId id="259" r:id="rId6"/>
    <p:sldId id="262" r:id="rId7"/>
    <p:sldId id="265" r:id="rId8"/>
    <p:sldId id="266" r:id="rId9"/>
    <p:sldId id="263" r:id="rId10"/>
    <p:sldId id="261" r:id="rId11"/>
    <p:sldId id="267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7" autoAdjust="0"/>
    <p:restoredTop sz="94660"/>
  </p:normalViewPr>
  <p:slideViewPr>
    <p:cSldViewPr>
      <p:cViewPr varScale="1">
        <p:scale>
          <a:sx n="68" d="100"/>
          <a:sy n="68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FC76-E9DA-4538-B81F-F6587645BB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6B37D-0C94-46D6-A17C-7EEEA80A74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Школа 2\Югова\Аттестация\Солнышки\g_iz8CiGj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149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Школа 2\Югова\Аттестация\Солнышки\vosxod-solnca-[2560x1600]-[12261493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33"/>
            <a:ext cx="9144000" cy="6842067"/>
          </a:xfrm>
          <a:prstGeom prst="rect">
            <a:avLst/>
          </a:prstGeom>
          <a:noFill/>
        </p:spPr>
      </p:pic>
    </p:spTree>
  </p:cSld>
  <p:clrMapOvr>
    <a:masterClrMapping/>
  </p:clrMapOvr>
  <p:transition advTm="2511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абота\Школа 2\Югова\Аттестация\Солнышки\Love__03788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574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та\Школа 2\Югова\Аттестация\Солнышки\434330-5200x4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4775"/>
          </a:xfrm>
          <a:prstGeom prst="rect">
            <a:avLst/>
          </a:prstGeom>
          <a:noFill/>
        </p:spPr>
      </p:pic>
    </p:spTree>
  </p:cSld>
  <p:clrMapOvr>
    <a:masterClrMapping/>
  </p:clrMapOvr>
  <p:transition advTm="2293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та\Школа 2\Югова\Аттестация\Солнышки\27113.jpg"/>
          <p:cNvPicPr>
            <a:picLocks noChangeAspect="1" noChangeArrowheads="1"/>
          </p:cNvPicPr>
          <p:nvPr/>
        </p:nvPicPr>
        <p:blipFill>
          <a:blip r:embed="rId2" cstate="print"/>
          <a:srcRect t="16400"/>
          <a:stretch>
            <a:fillRect/>
          </a:stretch>
        </p:blipFill>
        <p:spPr bwMode="auto">
          <a:xfrm>
            <a:off x="-1" y="0"/>
            <a:ext cx="920003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73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Школа 2\Югова\Аттестация\Солнышки\27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22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Школа 2\Югова\Аттестация\Солнышки\_20111023_110259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216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Школа 2\Югова\Аттестация\Солнышки\image_560711121511266324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85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372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Работа\Фон\luxfon.com-2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28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та\Школа 2\Югова\Аттестация\Солнышки\59844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684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Школа 2\Югова\Аттестация\Солнышки\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938"/>
          </a:xfrm>
          <a:prstGeom prst="rect">
            <a:avLst/>
          </a:prstGeom>
          <a:noFill/>
        </p:spPr>
      </p:pic>
    </p:spTree>
  </p:cSld>
  <p:clrMapOvr>
    <a:masterClrMapping/>
  </p:clrMapOvr>
  <p:transition advTm="2106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та\Школа 2\Югова\Аттестация\Солнышки\7816816_46494db6.jpg"/>
          <p:cNvPicPr>
            <a:picLocks noChangeAspect="1" noChangeArrowheads="1"/>
          </p:cNvPicPr>
          <p:nvPr/>
        </p:nvPicPr>
        <p:blipFill>
          <a:blip r:embed="rId2" cstate="print"/>
          <a:srcRect r="590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2028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Nastena</dc:creator>
  <cp:lastModifiedBy>Nastena</cp:lastModifiedBy>
  <cp:revision>3</cp:revision>
  <dcterms:created xsi:type="dcterms:W3CDTF">2014-02-12T18:13:03Z</dcterms:created>
  <dcterms:modified xsi:type="dcterms:W3CDTF">2014-02-12T18:37:00Z</dcterms:modified>
</cp:coreProperties>
</file>